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6F1"/>
    <a:srgbClr val="A8F8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/christmas_texture2694.jpg"/>
          <p:cNvPicPr>
            <a:picLocks noChangeAspect="1" noChangeArrowheads="1"/>
          </p:cNvPicPr>
          <p:nvPr/>
        </p:nvPicPr>
        <p:blipFill>
          <a:blip r:embed="rId2" cstate="print"/>
          <a:srcRect r="5740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bgfons.com/upload/christmas_texture2694.jpg"/>
          <p:cNvPicPr>
            <a:picLocks noChangeAspect="1" noChangeArrowheads="1"/>
          </p:cNvPicPr>
          <p:nvPr/>
        </p:nvPicPr>
        <p:blipFill>
          <a:blip r:embed="rId2" cstate="print"/>
          <a:srcRect r="5740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4" name="Рисунок 3" descr="сад.JPG"/>
          <p:cNvPicPr>
            <a:picLocks noChangeAspect="1"/>
          </p:cNvPicPr>
          <p:nvPr/>
        </p:nvPicPr>
        <p:blipFill>
          <a:blip r:embed="rId3" cstate="print"/>
          <a:srcRect l="4326" t="5113"/>
          <a:stretch>
            <a:fillRect/>
          </a:stretch>
        </p:blipFill>
        <p:spPr>
          <a:xfrm>
            <a:off x="179512" y="548680"/>
            <a:ext cx="8748464" cy="5784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4F6F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FF66"/>
              </a:clrFrom>
              <a:clrTo>
                <a:srgbClr val="99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620688"/>
            <a:ext cx="6624736" cy="1170369"/>
          </a:xfrm>
          <a:prstGeom prst="horizontalScroll">
            <a:avLst/>
          </a:prstGeom>
          <a:ln w="19050" cap="sq">
            <a:solidFill>
              <a:srgbClr val="FFFF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/christmas_texture2694.jpg"/>
          <p:cNvPicPr>
            <a:picLocks noChangeAspect="1" noChangeArrowheads="1"/>
          </p:cNvPicPr>
          <p:nvPr/>
        </p:nvPicPr>
        <p:blipFill>
          <a:blip r:embed="rId2" cstate="print"/>
          <a:srcRect r="5740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bgfons.com/upload/christmas_texture2694.jpg"/>
          <p:cNvPicPr>
            <a:picLocks noChangeAspect="1" noChangeArrowheads="1"/>
          </p:cNvPicPr>
          <p:nvPr/>
        </p:nvPicPr>
        <p:blipFill>
          <a:blip r:embed="rId2" cstate="print"/>
          <a:srcRect r="5740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4" name="Рисунок 3" descr="DSC_0449.JPG"/>
          <p:cNvPicPr>
            <a:picLocks noChangeAspect="1"/>
          </p:cNvPicPr>
          <p:nvPr/>
        </p:nvPicPr>
        <p:blipFill>
          <a:blip r:embed="rId3" cstate="print"/>
          <a:srcRect t="6000" r="4000" b="42400"/>
          <a:stretch>
            <a:fillRect/>
          </a:stretch>
        </p:blipFill>
        <p:spPr>
          <a:xfrm>
            <a:off x="179512" y="188639"/>
            <a:ext cx="8776603" cy="3144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4F6F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472.JPG"/>
          <p:cNvPicPr>
            <a:picLocks noChangeAspect="1"/>
          </p:cNvPicPr>
          <p:nvPr/>
        </p:nvPicPr>
        <p:blipFill>
          <a:blip r:embed="rId4" cstate="print"/>
          <a:srcRect l="5129" t="53468" r="38256"/>
          <a:stretch>
            <a:fillRect/>
          </a:stretch>
        </p:blipFill>
        <p:spPr>
          <a:xfrm>
            <a:off x="3707904" y="3645024"/>
            <a:ext cx="5256585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4F6F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483.JPG"/>
          <p:cNvPicPr>
            <a:picLocks noChangeAspect="1"/>
          </p:cNvPicPr>
          <p:nvPr/>
        </p:nvPicPr>
        <p:blipFill>
          <a:blip r:embed="rId5" cstate="print"/>
          <a:srcRect l="20088" t="5355" r="19519" b="9838"/>
          <a:stretch>
            <a:fillRect/>
          </a:stretch>
        </p:blipFill>
        <p:spPr>
          <a:xfrm>
            <a:off x="179512" y="3501008"/>
            <a:ext cx="3384376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4F6F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1.nnm.me/9/6/d/a/8/478d991a82d8733b92801588872.jpg"/>
          <p:cNvPicPr>
            <a:picLocks noChangeAspect="1" noChangeArrowheads="1"/>
          </p:cNvPicPr>
          <p:nvPr/>
        </p:nvPicPr>
        <p:blipFill>
          <a:blip r:embed="rId2" cstate="print"/>
          <a:srcRect l="23937" r="318" b="8792"/>
          <a:stretch>
            <a:fillRect/>
          </a:stretch>
        </p:blipFill>
        <p:spPr bwMode="auto">
          <a:xfrm>
            <a:off x="0" y="-1"/>
            <a:ext cx="9144000" cy="68816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Рисунок 3" descr="сад.JPG"/>
          <p:cNvPicPr>
            <a:picLocks noChangeAspect="1"/>
          </p:cNvPicPr>
          <p:nvPr/>
        </p:nvPicPr>
        <p:blipFill>
          <a:blip r:embed="rId3" cstate="print"/>
          <a:srcRect l="4326" t="5113"/>
          <a:stretch>
            <a:fillRect/>
          </a:stretch>
        </p:blipFill>
        <p:spPr>
          <a:xfrm>
            <a:off x="179512" y="548680"/>
            <a:ext cx="8748464" cy="5784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FF66"/>
              </a:clrFrom>
              <a:clrTo>
                <a:srgbClr val="99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620688"/>
            <a:ext cx="6624736" cy="1170369"/>
          </a:xfrm>
          <a:prstGeom prst="horizontalScroll">
            <a:avLst/>
          </a:prstGeom>
          <a:ln w="19050" cap="sq">
            <a:solidFill>
              <a:srgbClr val="FFFF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1.nnm.me/9/6/d/a/8/478d991a82d8733b92801588872.jpg"/>
          <p:cNvPicPr>
            <a:picLocks noChangeAspect="1" noChangeArrowheads="1"/>
          </p:cNvPicPr>
          <p:nvPr/>
        </p:nvPicPr>
        <p:blipFill>
          <a:blip r:embed="rId2" cstate="print"/>
          <a:srcRect l="23937" r="318" b="8792"/>
          <a:stretch>
            <a:fillRect/>
          </a:stretch>
        </p:blipFill>
        <p:spPr bwMode="auto">
          <a:xfrm>
            <a:off x="0" y="-1"/>
            <a:ext cx="9144000" cy="6881691"/>
          </a:xfrm>
          <a:prstGeom prst="rect">
            <a:avLst/>
          </a:prstGeom>
          <a:noFill/>
        </p:spPr>
      </p:pic>
      <p:pic>
        <p:nvPicPr>
          <p:cNvPr id="4" name="Рисунок 3" descr="DSC_0449.JPG"/>
          <p:cNvPicPr>
            <a:picLocks noChangeAspect="1"/>
          </p:cNvPicPr>
          <p:nvPr/>
        </p:nvPicPr>
        <p:blipFill>
          <a:blip r:embed="rId3" cstate="print"/>
          <a:srcRect t="6000" r="4000" b="42400"/>
          <a:stretch>
            <a:fillRect/>
          </a:stretch>
        </p:blipFill>
        <p:spPr>
          <a:xfrm>
            <a:off x="179512" y="188639"/>
            <a:ext cx="8776603" cy="3144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472.JPG"/>
          <p:cNvPicPr>
            <a:picLocks noChangeAspect="1"/>
          </p:cNvPicPr>
          <p:nvPr/>
        </p:nvPicPr>
        <p:blipFill>
          <a:blip r:embed="rId4" cstate="print"/>
          <a:srcRect l="5129" t="53468" r="38256"/>
          <a:stretch>
            <a:fillRect/>
          </a:stretch>
        </p:blipFill>
        <p:spPr>
          <a:xfrm>
            <a:off x="3707904" y="3645024"/>
            <a:ext cx="5256585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483.JPG"/>
          <p:cNvPicPr>
            <a:picLocks noChangeAspect="1"/>
          </p:cNvPicPr>
          <p:nvPr/>
        </p:nvPicPr>
        <p:blipFill>
          <a:blip r:embed="rId5" cstate="print"/>
          <a:srcRect l="20088" t="5355" r="19519" b="9838"/>
          <a:stretch>
            <a:fillRect/>
          </a:stretch>
        </p:blipFill>
        <p:spPr>
          <a:xfrm>
            <a:off x="179512" y="3501008"/>
            <a:ext cx="3384376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д.JPG"/>
          <p:cNvPicPr>
            <a:picLocks noChangeAspect="1"/>
          </p:cNvPicPr>
          <p:nvPr/>
        </p:nvPicPr>
        <p:blipFill>
          <a:blip r:embed="rId2" cstate="print"/>
          <a:srcRect l="10556" t="2667" r="2283" b="1086"/>
          <a:stretch>
            <a:fillRect/>
          </a:stretch>
        </p:blipFill>
        <p:spPr>
          <a:xfrm>
            <a:off x="179512" y="188640"/>
            <a:ext cx="8818250" cy="649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FF66"/>
              </a:clrFrom>
              <a:clrTo>
                <a:srgbClr val="99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52736"/>
            <a:ext cx="6624736" cy="1170369"/>
          </a:xfrm>
          <a:prstGeom prst="horizontalScroll">
            <a:avLst/>
          </a:prstGeom>
          <a:ln w="19050" cap="sq">
            <a:solidFill>
              <a:srgbClr val="FFFF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9202" name="Picture 2" descr="http://s017.radikal.ru/i416/1311/5c/5ac45e021c8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3624498"/>
            <a:ext cx="3312368" cy="323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</cp:revision>
  <dcterms:created xsi:type="dcterms:W3CDTF">2017-12-09T16:48:35Z</dcterms:created>
  <dcterms:modified xsi:type="dcterms:W3CDTF">2017-12-09T17:20:57Z</dcterms:modified>
</cp:coreProperties>
</file>